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s>
</file>

<file path=ppt/media/image1.png>
</file>

<file path=ppt/media/image2.png>
</file>

<file path=ppt/media/image3.jp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de-DE"/>
              <a:t>Mastertitelformat bearbeiten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de-DE"/>
              <a:t>Mastertitelformat bearbeiten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3/7/2023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583436" y="3143250"/>
            <a:ext cx="4270248" cy="25967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7" name="Date Placeholder 6"/>
          <p:cNvSpPr>
            <a:spLocks noGrp="1"/>
          </p:cNvSpPr>
          <p:nvPr>
            <p:ph type="dt" sz="half" idx="10"/>
          </p:nvPr>
        </p:nvSpPr>
        <p:spPr/>
        <p:txBody>
          <a:bodyPr/>
          <a:lstStyle/>
          <a:p>
            <a:fld id="{4F7D4976-E339-4826-83B7-FBD03F55ECF8}"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‹Nr.›</a:t>
            </a:fld>
            <a:endParaRPr lang="en-US" dirty="0"/>
          </a:p>
        </p:txBody>
      </p:sp>
      <p:sp>
        <p:nvSpPr>
          <p:cNvPr id="10" name="Title 9"/>
          <p:cNvSpPr>
            <a:spLocks noGrp="1"/>
          </p:cNvSpPr>
          <p:nvPr>
            <p:ph type="title"/>
          </p:nvPr>
        </p:nvSpPr>
        <p:spPr/>
        <p:txBody>
          <a:bodyPr/>
          <a:lstStyle/>
          <a:p>
            <a:r>
              <a:rPr lang="de-DE"/>
              <a:t>Mastertitelformat bearbeiten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de-DE"/>
              <a:t>Mastertitelformat bearbeiten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9" name="Date Placeholder 8"/>
          <p:cNvSpPr>
            <a:spLocks noGrp="1"/>
          </p:cNvSpPr>
          <p:nvPr>
            <p:ph type="dt" sz="half" idx="10"/>
          </p:nvPr>
        </p:nvSpPr>
        <p:spPr/>
        <p:txBody>
          <a:bodyPr/>
          <a:lstStyle/>
          <a:p>
            <a:fld id="{D1BE4249-C0D0-4B06-8692-E8BB871AF643}" type="datetimeFigureOut">
              <a:rPr lang="en-US" dirty="0"/>
              <a:t>3/7/2023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3/7/2023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3/7/2023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Empowering Developers with Elysium Innovations</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Table of Contents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1. Introduction</a:t>
            </a:r>
          </a:p>
          <a:p>
            <a:r>
              <a:t>2. The Problem</a:t>
            </a:r>
          </a:p>
          <a:p>
            <a:r>
              <a:t>3. Elysium's Solution</a:t>
            </a:r>
          </a:p>
          <a:p>
            <a:r>
              <a:t>4. Our Offerings</a:t>
            </a:r>
          </a:p>
          <a:p>
            <a:r>
              <a:t>5. Target Customer: Developers</a:t>
            </a:r>
          </a:p>
          <a:p>
            <a:r>
              <a:t>6. Capital Raise</a:t>
            </a:r>
          </a:p>
          <a:p>
            <a:r>
              <a:t>7. Summary</a:t>
            </a:r>
          </a:p>
        </p:txBody>
      </p:sp>
      <p:pic>
        <p:nvPicPr>
          <p:cNvPr id="5" name="Picture 4" descr="city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Greetings, Michael Gruen!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Welcome to our presentation, Michael Gruen! We are excited to share how Elysium Innovations can empower developers like you to build secure, decentralized AI tailored to individual needs. Let's dive in!</a:t>
            </a:r>
          </a:p>
        </p:txBody>
      </p:sp>
      <p:pic>
        <p:nvPicPr>
          <p:cNvPr id="5" name="Picture 4" descr="slide_3.png"/>
          <p:cNvPicPr>
            <a:picLocks noChangeAspect="1"/>
          </p:cNvPicPr>
          <p:nvPr/>
        </p:nvPicPr>
        <p:blipFill>
          <a:blip r:embed="rId2"/>
          <a:stretch>
            <a:fillRect/>
          </a:stretch>
        </p:blipFill>
        <p:spPr>
          <a:xfrm>
            <a:off x="7772400" y="3200400"/>
            <a:ext cx="3657600" cy="2743200"/>
          </a:xfrm>
          <a:prstGeom prst="rect">
            <a:avLst/>
          </a:prstGeom>
        </p:spPr>
      </p:pic>
      <p:pic>
        <p:nvPicPr>
          <p:cNvPr id="6" name="Picture 5" descr="image.jpg"/>
          <p:cNvPicPr>
            <a:picLocks noChangeAspect="1"/>
          </p:cNvPicPr>
          <p:nvPr/>
        </p:nvPicPr>
        <p:blipFill>
          <a:blip r:embed="rId3"/>
          <a:stretch>
            <a:fillRect/>
          </a:stretch>
        </p:blipFill>
        <p:spPr>
          <a:xfrm>
            <a:off x="7772400" y="3200400"/>
            <a:ext cx="3657600" cy="27432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Problem</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AI Agents are isolated and lack collaboration with each other and existing business services.</a:t>
            </a:r>
          </a:p>
          <a:p>
            <a:r>
              <a:t>- Fragmentation hinders AI adoption, causing unity, efficiency, compatibility, entry, and security challenges.</a:t>
            </a:r>
          </a:p>
        </p:txBody>
      </p:sp>
      <p:pic>
        <p:nvPicPr>
          <p:cNvPr id="5" name="Picture 4" descr="city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Elysium's Solution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Seamless User Experience: Customize AI agent personalities and settings for a tailored AI experience.</a:t>
            </a:r>
          </a:p>
          <a:p>
            <a:r>
              <a:t>- Dynamic Ecosystem Integration: Integrate multiple AI agents for efficient task management.</a:t>
            </a:r>
          </a:p>
          <a:p>
            <a:r>
              <a:t>- Unified AI Network: Sync effortlessly with existing business systems for smooth transitions.</a:t>
            </a:r>
          </a:p>
          <a:p>
            <a:r>
              <a:t>- Secure and Trustworthy Platform: Blend of decentralized and conventional security protocols for robust data protection.</a:t>
            </a:r>
          </a:p>
        </p:txBody>
      </p:sp>
      <p:pic>
        <p:nvPicPr>
          <p:cNvPr id="5" name="Picture 4" descr="agentscity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Our Offerings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Elysium OS: Access your personalized AI Butler or Chief of Staff 24/7 through a unified portal. Enjoy seamless interaction, robust customization, and powerful capabilities.</a:t>
            </a:r>
          </a:p>
          <a:p>
            <a:r>
              <a:t>- Automation Station: Central hub for sourcing and deploying AI agents. Streamline recruitment, collaboration, and business integration. Simplify automation.</a:t>
            </a:r>
          </a:p>
        </p:txBody>
      </p:sp>
      <p:pic>
        <p:nvPicPr>
          <p:cNvPr id="5" name="Picture 4" descr="agentscity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Target Customer: Developers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Shared Problem We Solve: AI Agents with technical setups inaccessible from a single platform and lack connectivity to other agents and existing business services.</a:t>
            </a:r>
          </a:p>
          <a:p>
            <a:r>
              <a:t>- Elysium as a Value-Added Catalyst: Provide a single intuitive entry point for consumers through Elysium OS. Platform all AI agents in one place via Automation Station for seamless transactions.</a:t>
            </a:r>
          </a:p>
        </p:txBody>
      </p:sp>
      <p:pic>
        <p:nvPicPr>
          <p:cNvPr id="5" name="Picture 4" descr="central1.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Capital Raise</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We are raising $3,500,000 in our Seed round.</a:t>
            </a:r>
          </a:p>
          <a:p>
            <a:r>
              <a:t>- Purpose of Fundraising: Significant hirings, growth through new marketing channels, development of our platform, and scaling audits.</a:t>
            </a:r>
          </a:p>
        </p:txBody>
      </p:sp>
      <p:pic>
        <p:nvPicPr>
          <p:cNvPr id="5" name="Picture 4" descr="slide_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Summary</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Elysium Innovations empowers developers to build secure, decentralized AI tailored to individual needs.</a:t>
            </a:r>
          </a:p>
          <a:p>
            <a:r>
              <a:t>- Our solutions address the challenges of AI fragmentation and lack of collaboration.</a:t>
            </a:r>
          </a:p>
          <a:p>
            <a:r>
              <a:t>- We offer Elysium OS for personalized AI experiences and Automation Station for streamlined agent management.</a:t>
            </a:r>
          </a:p>
          <a:p>
            <a:r>
              <a:t>- Developers are our target customers, and we aim to provide a value-added catalyst for their technology.</a:t>
            </a:r>
          </a:p>
          <a:p>
            <a:r>
              <a:t>- Join us in our capital raise to support our growth and development.</a:t>
            </a:r>
          </a:p>
        </p:txBody>
      </p:sp>
      <p:pic>
        <p:nvPicPr>
          <p:cNvPr id="5" name="Picture 4" descr="slide_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theme/theme1.xml><?xml version="1.0" encoding="utf-8"?>
<a:theme xmlns:a="http://schemas.openxmlformats.org/drawingml/2006/main" name="Pa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TM10001115[[fn=Paket]]</Template>
  <TotalTime>0</TotalTime>
  <Words>0</Words>
  <Application>Microsoft Office PowerPoint</Application>
  <PresentationFormat>Breitbild</PresentationFormat>
  <Paragraphs>0</Paragraphs>
  <Slides>0</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0</vt:i4>
      </vt:variant>
    </vt:vector>
  </HeadingPairs>
  <TitlesOfParts>
    <vt:vector size="3" baseType="lpstr">
      <vt:lpstr>Arial</vt:lpstr>
      <vt:lpstr>Gill Sans MT</vt:lpstr>
      <vt:lpstr>Paket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Käch, Timon</dc:creator>
  <cp:lastModifiedBy>Käch, Timon</cp:lastModifiedBy>
  <cp:revision>1</cp:revision>
  <dcterms:created xsi:type="dcterms:W3CDTF">2023-03-07T12:06:12Z</dcterms:created>
  <dcterms:modified xsi:type="dcterms:W3CDTF">2023-03-07T12:06:26Z</dcterms:modified>
</cp:coreProperties>
</file>

<file path=docProps/thumbnail.jpeg>
</file>